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85" r:id="rId3"/>
    <p:sldId id="277" r:id="rId4"/>
    <p:sldId id="257" r:id="rId5"/>
    <p:sldId id="278" r:id="rId6"/>
    <p:sldId id="258" r:id="rId7"/>
    <p:sldId id="279" r:id="rId8"/>
    <p:sldId id="259" r:id="rId9"/>
    <p:sldId id="280" r:id="rId10"/>
    <p:sldId id="260" r:id="rId11"/>
    <p:sldId id="281" r:id="rId12"/>
    <p:sldId id="261" r:id="rId13"/>
    <p:sldId id="262" r:id="rId14"/>
    <p:sldId id="283" r:id="rId15"/>
    <p:sldId id="263" r:id="rId16"/>
    <p:sldId id="264" r:id="rId17"/>
    <p:sldId id="265" r:id="rId18"/>
    <p:sldId id="284" r:id="rId19"/>
    <p:sldId id="266" r:id="rId20"/>
    <p:sldId id="267" r:id="rId21"/>
    <p:sldId id="282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4717F4-FD5D-4979-88BE-D821AA87A9AB}" type="datetimeFigureOut">
              <a:rPr lang="en-AU" smtClean="0"/>
              <a:t>1/08/2011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580ABF-75FB-4CAE-BFDA-B969683816F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733256"/>
            <a:ext cx="7560839" cy="882119"/>
          </a:xfrm>
        </p:spPr>
        <p:txBody>
          <a:bodyPr>
            <a:noAutofit/>
          </a:bodyPr>
          <a:lstStyle/>
          <a:p>
            <a:pPr algn="ctr"/>
            <a:r>
              <a:rPr lang="en-AU" sz="4000" dirty="0" smtClean="0"/>
              <a:t>Taking a look at the characters</a:t>
            </a:r>
            <a:endParaRPr lang="en-AU" sz="4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16" y="476672"/>
            <a:ext cx="6408712" cy="4752528"/>
          </a:xfrm>
        </p:spPr>
        <p:txBody>
          <a:bodyPr/>
          <a:lstStyle/>
          <a:p>
            <a:pPr marL="182880" indent="0" algn="ctr">
              <a:buNone/>
            </a:pPr>
            <a:r>
              <a:rPr lang="en-AU" sz="6000" dirty="0" smtClean="0"/>
              <a:t/>
            </a:r>
            <a:br>
              <a:rPr lang="en-AU" sz="6000" dirty="0" smtClean="0"/>
            </a:br>
            <a:r>
              <a:rPr lang="en-AU" sz="6600" dirty="0" smtClean="0"/>
              <a:t>On the Waterfront</a:t>
            </a:r>
            <a:endParaRPr lang="en-AU" sz="6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3355">
            <a:off x="619158" y="792338"/>
            <a:ext cx="3312368" cy="484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/>
              <a:t>Johnny </a:t>
            </a:r>
            <a:r>
              <a:rPr lang="en-AU" sz="6000" dirty="0" smtClean="0"/>
              <a:t>Friendly</a:t>
            </a:r>
            <a:br>
              <a:rPr lang="en-AU" sz="6000" dirty="0" smtClean="0"/>
            </a:br>
            <a:r>
              <a:rPr lang="en-AU" sz="6000" dirty="0" smtClean="0"/>
              <a:t>(Lee J Cobb)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136904" cy="3474720"/>
          </a:xfrm>
        </p:spPr>
        <p:txBody>
          <a:bodyPr>
            <a:noAutofit/>
          </a:bodyPr>
          <a:lstStyle/>
          <a:p>
            <a:r>
              <a:rPr lang="en-AU" sz="2800" dirty="0" smtClean="0"/>
              <a:t>Corrupt leader </a:t>
            </a:r>
            <a:r>
              <a:rPr lang="en-AU" sz="2800" dirty="0"/>
              <a:t>of the Longshoreman Local Union </a:t>
            </a:r>
            <a:endParaRPr lang="en-AU" sz="2800" dirty="0" smtClean="0"/>
          </a:p>
          <a:p>
            <a:r>
              <a:rPr lang="en-AU" sz="2800" dirty="0"/>
              <a:t>Money and power are his </a:t>
            </a:r>
            <a:r>
              <a:rPr lang="en-AU" sz="2800" dirty="0" smtClean="0"/>
              <a:t>motivations</a:t>
            </a:r>
          </a:p>
          <a:p>
            <a:r>
              <a:rPr lang="en-AU" sz="2800" dirty="0"/>
              <a:t>Initially, Friendly comes across as </a:t>
            </a:r>
            <a:r>
              <a:rPr lang="en-AU" sz="2800" dirty="0" smtClean="0"/>
              <a:t>powerful</a:t>
            </a:r>
          </a:p>
          <a:p>
            <a:r>
              <a:rPr lang="en-AU" sz="2800" dirty="0" smtClean="0"/>
              <a:t>After </a:t>
            </a:r>
            <a:r>
              <a:rPr lang="en-AU" sz="2800" dirty="0"/>
              <a:t>Terry Malloy speaks out to the Waterfront Crime Commission and effectively strips Friendly of all his power, Friendly becomes pitiable</a:t>
            </a:r>
          </a:p>
        </p:txBody>
      </p:sp>
    </p:spTree>
    <p:extLst>
      <p:ext uri="{BB962C8B-B14F-4D97-AF65-F5344CB8AC3E}">
        <p14:creationId xmlns:p14="http://schemas.microsoft.com/office/powerpoint/2010/main" val="1537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/>
              <a:t>Charlie Malloy</a:t>
            </a:r>
            <a:endParaRPr lang="en-A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145" y="450995"/>
            <a:ext cx="5191127" cy="391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12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/>
              <a:t>Charlie </a:t>
            </a:r>
            <a:r>
              <a:rPr lang="en-AU" sz="6000" dirty="0" smtClean="0"/>
              <a:t>Malloy</a:t>
            </a:r>
            <a:br>
              <a:rPr lang="en-AU" sz="6000" dirty="0" smtClean="0"/>
            </a:br>
            <a:r>
              <a:rPr lang="en-AU" sz="6000" dirty="0" smtClean="0"/>
              <a:t>(Rod </a:t>
            </a:r>
            <a:r>
              <a:rPr lang="en-AU" sz="6000" dirty="0" err="1" smtClean="0"/>
              <a:t>Steiger</a:t>
            </a:r>
            <a:r>
              <a:rPr lang="en-AU" sz="6000" dirty="0" smtClean="0"/>
              <a:t>)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548680"/>
            <a:ext cx="8136904" cy="3474720"/>
          </a:xfrm>
        </p:spPr>
        <p:txBody>
          <a:bodyPr>
            <a:noAutofit/>
          </a:bodyPr>
          <a:lstStyle/>
          <a:p>
            <a:r>
              <a:rPr lang="en-AU" sz="2800" dirty="0" smtClean="0"/>
              <a:t>Terry’s brother</a:t>
            </a:r>
          </a:p>
          <a:p>
            <a:r>
              <a:rPr lang="en-AU" sz="2800" dirty="0" smtClean="0"/>
              <a:t>Second in command to Johnny Friendly</a:t>
            </a:r>
          </a:p>
          <a:p>
            <a:r>
              <a:rPr lang="en-AU" sz="2800" dirty="0" smtClean="0"/>
              <a:t>Always exhibits </a:t>
            </a:r>
            <a:r>
              <a:rPr lang="en-AU" sz="2800" dirty="0"/>
              <a:t>concern for Terry’s </a:t>
            </a:r>
            <a:r>
              <a:rPr lang="en-AU" sz="2800" dirty="0" smtClean="0"/>
              <a:t>well-being</a:t>
            </a:r>
          </a:p>
          <a:p>
            <a:r>
              <a:rPr lang="en-AU" sz="2800" dirty="0"/>
              <a:t>becomes increasingly desperate to figure out how to maintain his loyalties to opposing parties</a:t>
            </a:r>
            <a:r>
              <a:rPr lang="en-AU" sz="2800" dirty="0" smtClean="0"/>
              <a:t>.</a:t>
            </a:r>
          </a:p>
          <a:p>
            <a:r>
              <a:rPr lang="en-AU" sz="2800" dirty="0" smtClean="0"/>
              <a:t>Is murdered by Friendly’s goons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8996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372168"/>
            <a:ext cx="8064895" cy="1143000"/>
          </a:xfrm>
        </p:spPr>
        <p:txBody>
          <a:bodyPr/>
          <a:lstStyle/>
          <a:p>
            <a:r>
              <a:rPr lang="en-AU" sz="4800" dirty="0" smtClean="0"/>
              <a:t>Timothy J “Kayo” Dugan</a:t>
            </a:r>
            <a:br>
              <a:rPr lang="en-AU" sz="4800" dirty="0" smtClean="0"/>
            </a:br>
            <a:r>
              <a:rPr lang="en-AU" sz="4800" dirty="0" smtClean="0"/>
              <a:t>(Pat Henning)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A longshoreman who testifies to the Waterfront Crime Commission &amp; is murdered for it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391424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/>
              <a:t>Pop Doyle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610" y="373335"/>
            <a:ext cx="5140670" cy="3919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4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 smtClean="0"/>
              <a:t>Pop Doyle</a:t>
            </a:r>
            <a:br>
              <a:rPr lang="en-AU" sz="6000" dirty="0" smtClean="0"/>
            </a:br>
            <a:r>
              <a:rPr lang="en-AU" sz="6000" dirty="0" smtClean="0"/>
              <a:t>(John Hamilton)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Edie &amp; Joey’s father</a:t>
            </a:r>
          </a:p>
          <a:p>
            <a:r>
              <a:rPr lang="en-AU" sz="3600" dirty="0" smtClean="0"/>
              <a:t>Has worked on the docks for 4 decades</a:t>
            </a:r>
          </a:p>
          <a:p>
            <a:r>
              <a:rPr lang="en-AU" sz="3600" dirty="0" smtClean="0"/>
              <a:t>His only concern is for his daughter, Edie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394613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372168"/>
            <a:ext cx="8208911" cy="1143000"/>
          </a:xfrm>
        </p:spPr>
        <p:txBody>
          <a:bodyPr/>
          <a:lstStyle/>
          <a:p>
            <a:r>
              <a:rPr lang="en-AU" sz="6000" dirty="0" smtClean="0"/>
              <a:t>Big Mac</a:t>
            </a:r>
            <a:br>
              <a:rPr lang="en-AU" sz="6000" dirty="0" smtClean="0"/>
            </a:br>
            <a:r>
              <a:rPr lang="en-AU" sz="6000" dirty="0" smtClean="0"/>
              <a:t>(James </a:t>
            </a:r>
            <a:r>
              <a:rPr lang="en-AU" sz="6000" dirty="0" err="1" smtClean="0"/>
              <a:t>Westerfield</a:t>
            </a:r>
            <a:r>
              <a:rPr lang="en-AU" sz="6000" dirty="0" smtClean="0"/>
              <a:t>)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The pier boss who dispatched the work tabs each morning</a:t>
            </a:r>
          </a:p>
          <a:p>
            <a:r>
              <a:rPr lang="en-AU" sz="4000" dirty="0" smtClean="0"/>
              <a:t>Remains loyal to Johnny Friendly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20148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 smtClean="0"/>
              <a:t>Glover</a:t>
            </a:r>
            <a:br>
              <a:rPr lang="en-AU" sz="6000" dirty="0" smtClean="0"/>
            </a:br>
            <a:r>
              <a:rPr lang="en-AU" sz="6000" dirty="0" smtClean="0"/>
              <a:t>(Leif Erikson)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92888" cy="3474720"/>
          </a:xfrm>
        </p:spPr>
        <p:txBody>
          <a:bodyPr>
            <a:noAutofit/>
          </a:bodyPr>
          <a:lstStyle/>
          <a:p>
            <a:r>
              <a:rPr lang="en-AU" sz="4000" dirty="0" smtClean="0"/>
              <a:t>A Waterfront Crime Commission officer</a:t>
            </a:r>
          </a:p>
          <a:p>
            <a:r>
              <a:rPr lang="en-AU" sz="4000" dirty="0" smtClean="0"/>
              <a:t>His questioning of Terry on the rooftop proves his understanding of Terry’s dilemma 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20878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/>
              <a:t>Tommy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28597"/>
            <a:ext cx="5184576" cy="3784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07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 smtClean="0"/>
              <a:t>Tommy</a:t>
            </a:r>
            <a:br>
              <a:rPr lang="en-AU" sz="6000" dirty="0" smtClean="0"/>
            </a:br>
            <a:r>
              <a:rPr lang="en-AU" sz="6000" dirty="0" smtClean="0"/>
              <a:t>(Arthur Keegan)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The boy who hangs out around the pigeon coops &amp; idolises Terry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20518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7292280" cy="3474720"/>
          </a:xfrm>
        </p:spPr>
        <p:txBody>
          <a:bodyPr>
            <a:normAutofit/>
          </a:bodyPr>
          <a:lstStyle/>
          <a:p>
            <a:r>
              <a:rPr lang="en-AU" sz="4800" b="1" dirty="0" smtClean="0"/>
              <a:t>Hoboken</a:t>
            </a:r>
          </a:p>
          <a:p>
            <a:pPr marL="45720" indent="0">
              <a:buNone/>
            </a:pPr>
            <a:r>
              <a:rPr lang="en-AU" sz="4800" b="1" dirty="0" smtClean="0"/>
              <a:t>  Docks</a:t>
            </a:r>
            <a:endParaRPr lang="en-AU" sz="4800" b="1" dirty="0"/>
          </a:p>
        </p:txBody>
      </p:sp>
      <p:pic>
        <p:nvPicPr>
          <p:cNvPr id="1026" name="Picture 2" descr="C:\Users\Kerry Novak\Desktop\School 2011\VCE English 2011\Year 12\On the Waterfront\wearpontoo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4800079" cy="417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erry Novak\Desktop\School 2011\VCE English 2011\Year 12\On the Waterfront\4338198629_ef0764487c_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594080" cy="541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505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 smtClean="0"/>
              <a:t>Joey Doyle</a:t>
            </a:r>
            <a:br>
              <a:rPr lang="en-AU" sz="6000" dirty="0" smtClean="0"/>
            </a:br>
            <a:r>
              <a:rPr lang="en-AU" sz="6000" dirty="0" smtClean="0"/>
              <a:t>(</a:t>
            </a:r>
            <a:r>
              <a:rPr lang="en-AU" sz="6000" dirty="0" err="1" smtClean="0"/>
              <a:t>Elia</a:t>
            </a:r>
            <a:r>
              <a:rPr lang="en-AU" sz="6000" dirty="0" smtClean="0"/>
              <a:t> Kazan)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136904" cy="3474720"/>
          </a:xfrm>
        </p:spPr>
        <p:txBody>
          <a:bodyPr>
            <a:noAutofit/>
          </a:bodyPr>
          <a:lstStyle/>
          <a:p>
            <a:r>
              <a:rPr lang="en-AU" sz="3600" dirty="0" smtClean="0"/>
              <a:t>Edie’s brother</a:t>
            </a:r>
          </a:p>
          <a:p>
            <a:r>
              <a:rPr lang="en-AU" sz="3600" dirty="0" smtClean="0"/>
              <a:t>Only seen from his apartment window</a:t>
            </a:r>
          </a:p>
          <a:p>
            <a:r>
              <a:rPr lang="en-AU" sz="3600" dirty="0" smtClean="0"/>
              <a:t>A young longshoreman who is coerced up onto the roof by Terry for a “discussion” with Johnny Friendly’s goons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4444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8883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12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352928" cy="5649808"/>
          </a:xfrm>
        </p:spPr>
        <p:txBody>
          <a:bodyPr>
            <a:normAutofit/>
          </a:bodyPr>
          <a:lstStyle/>
          <a:p>
            <a:r>
              <a:rPr lang="en-AU" sz="3200" i="1" dirty="0" smtClean="0"/>
              <a:t>Write a response of approximately 400 words, using appropriate examples and quotes (if possible), to this statement.</a:t>
            </a:r>
          </a:p>
          <a:p>
            <a:r>
              <a:rPr lang="en-AU" sz="3600" b="1" dirty="0" smtClean="0"/>
              <a:t>Terry Malloy is a complex character. We perceive him, at first, as a man without a conscience. Throughout the course of the film Terry is transformed and, ultimately, redeems himself. Discuss the role of other characters in his redemption.</a:t>
            </a:r>
            <a:endParaRPr lang="en-AU" sz="3600" b="1" dirty="0"/>
          </a:p>
        </p:txBody>
      </p:sp>
    </p:spTree>
    <p:extLst>
      <p:ext uri="{BB962C8B-B14F-4D97-AF65-F5344CB8AC3E}">
        <p14:creationId xmlns:p14="http://schemas.microsoft.com/office/powerpoint/2010/main" val="38377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/>
              <a:t>Terry Malloy</a:t>
            </a:r>
            <a:br>
              <a:rPr lang="en-AU" sz="4800" dirty="0"/>
            </a:b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6115879" cy="3988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0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3933056"/>
            <a:ext cx="6512511" cy="1143000"/>
          </a:xfrm>
        </p:spPr>
        <p:txBody>
          <a:bodyPr/>
          <a:lstStyle/>
          <a:p>
            <a:pPr algn="ctr"/>
            <a:r>
              <a:rPr lang="en-AU" sz="6000" dirty="0" smtClean="0"/>
              <a:t>Terry Malloy</a:t>
            </a:r>
            <a:br>
              <a:rPr lang="en-AU" sz="6000" dirty="0" smtClean="0"/>
            </a:br>
            <a:r>
              <a:rPr lang="en-AU" sz="6000" dirty="0" smtClean="0"/>
              <a:t>(Marlon Brando)</a:t>
            </a:r>
            <a:endParaRPr lang="en-AU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776864" cy="3474720"/>
          </a:xfrm>
        </p:spPr>
        <p:txBody>
          <a:bodyPr>
            <a:normAutofit lnSpcReduction="10000"/>
          </a:bodyPr>
          <a:lstStyle/>
          <a:p>
            <a:r>
              <a:rPr lang="en-AU" sz="3200" dirty="0"/>
              <a:t>The protagonist of the </a:t>
            </a:r>
            <a:r>
              <a:rPr lang="en-AU" sz="3200" dirty="0" smtClean="0"/>
              <a:t>film </a:t>
            </a:r>
          </a:p>
          <a:p>
            <a:r>
              <a:rPr lang="en-AU" sz="3200" dirty="0" smtClean="0"/>
              <a:t>A </a:t>
            </a:r>
            <a:r>
              <a:rPr lang="en-AU" sz="3200" dirty="0"/>
              <a:t>former </a:t>
            </a:r>
            <a:r>
              <a:rPr lang="en-AU" sz="3200" dirty="0" err="1" smtClean="0"/>
              <a:t>prizefighter</a:t>
            </a:r>
            <a:r>
              <a:rPr lang="en-AU" sz="3200" dirty="0" smtClean="0"/>
              <a:t> </a:t>
            </a:r>
          </a:p>
          <a:p>
            <a:r>
              <a:rPr lang="en-AU" sz="3200" dirty="0" smtClean="0"/>
              <a:t>Inside</a:t>
            </a:r>
            <a:r>
              <a:rPr lang="en-AU" sz="3200" dirty="0"/>
              <a:t>, he’s tender and </a:t>
            </a:r>
            <a:r>
              <a:rPr lang="en-AU" sz="3200" dirty="0" smtClean="0"/>
              <a:t>conflicted </a:t>
            </a:r>
          </a:p>
          <a:p>
            <a:r>
              <a:rPr lang="en-AU" sz="3200" dirty="0" smtClean="0"/>
              <a:t>He </a:t>
            </a:r>
            <a:r>
              <a:rPr lang="en-AU" sz="3200" dirty="0"/>
              <a:t>communicates through long silences and seething </a:t>
            </a:r>
            <a:r>
              <a:rPr lang="en-AU" sz="3200" dirty="0" smtClean="0"/>
              <a:t>outbursts </a:t>
            </a:r>
          </a:p>
          <a:p>
            <a:r>
              <a:rPr lang="en-AU" sz="3200" dirty="0" smtClean="0"/>
              <a:t>Falls in love with Edie Doyle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5270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/>
              <a:t>Edie Doyle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407" y="345854"/>
            <a:ext cx="5434881" cy="409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92591"/>
            <a:ext cx="3012380" cy="249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44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/>
              <a:t>Edie </a:t>
            </a:r>
            <a:r>
              <a:rPr lang="en-AU" sz="6000" dirty="0" smtClean="0"/>
              <a:t>Doyle</a:t>
            </a:r>
            <a:br>
              <a:rPr lang="en-AU" sz="6000" dirty="0" smtClean="0"/>
            </a:br>
            <a:r>
              <a:rPr lang="en-AU" sz="6000" dirty="0" smtClean="0"/>
              <a:t>(Eva Marie Saint)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568952" cy="3474720"/>
          </a:xfrm>
        </p:spPr>
        <p:txBody>
          <a:bodyPr>
            <a:noAutofit/>
          </a:bodyPr>
          <a:lstStyle/>
          <a:p>
            <a:r>
              <a:rPr lang="en-AU" sz="2800" dirty="0" smtClean="0"/>
              <a:t>Sister of Joey Doyle &amp; daughter of “Pops” Doyle</a:t>
            </a:r>
          </a:p>
          <a:p>
            <a:r>
              <a:rPr lang="en-AU" sz="2800" dirty="0" smtClean="0"/>
              <a:t>Catholic teacher-in-training</a:t>
            </a:r>
          </a:p>
          <a:p>
            <a:r>
              <a:rPr lang="en-AU" sz="2800" dirty="0"/>
              <a:t>H</a:t>
            </a:r>
            <a:r>
              <a:rPr lang="en-AU" sz="2800" dirty="0" smtClean="0"/>
              <a:t>elps </a:t>
            </a:r>
            <a:r>
              <a:rPr lang="en-AU" sz="2800" dirty="0"/>
              <a:t>Terry to reclaim his </a:t>
            </a:r>
            <a:r>
              <a:rPr lang="en-AU" sz="2800" dirty="0" smtClean="0"/>
              <a:t>conscience</a:t>
            </a:r>
          </a:p>
          <a:p>
            <a:r>
              <a:rPr lang="en-AU" sz="2800" dirty="0"/>
              <a:t>Sexuality is crucial in her involvement with </a:t>
            </a:r>
            <a:r>
              <a:rPr lang="en-AU" sz="2800" dirty="0" smtClean="0"/>
              <a:t>Terry, </a:t>
            </a:r>
            <a:r>
              <a:rPr lang="en-AU" sz="2800" dirty="0"/>
              <a:t>and their attraction grows, in part, because they are physical opposites</a:t>
            </a:r>
            <a:endParaRPr lang="en-AU" sz="2800" dirty="0" smtClean="0"/>
          </a:p>
          <a:p>
            <a:r>
              <a:rPr lang="en-AU" sz="2800" dirty="0"/>
              <a:t>Edie’s loyalty to her brother is the driving motivation for all her actions</a:t>
            </a:r>
          </a:p>
        </p:txBody>
      </p:sp>
    </p:spTree>
    <p:extLst>
      <p:ext uri="{BB962C8B-B14F-4D97-AF65-F5344CB8AC3E}">
        <p14:creationId xmlns:p14="http://schemas.microsoft.com/office/powerpoint/2010/main" val="201269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/>
              <a:t>Father Barry</a:t>
            </a:r>
            <a:endParaRPr lang="en-A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1702"/>
            <a:ext cx="518457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6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6000" dirty="0"/>
              <a:t>Father </a:t>
            </a:r>
            <a:r>
              <a:rPr lang="en-AU" sz="6000" dirty="0" smtClean="0"/>
              <a:t>Barry</a:t>
            </a:r>
            <a:br>
              <a:rPr lang="en-AU" sz="6000" dirty="0" smtClean="0"/>
            </a:br>
            <a:r>
              <a:rPr lang="en-AU" sz="6000" dirty="0" smtClean="0"/>
              <a:t>(Karl Malden)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352928" cy="3474720"/>
          </a:xfrm>
        </p:spPr>
        <p:txBody>
          <a:bodyPr>
            <a:noAutofit/>
          </a:bodyPr>
          <a:lstStyle/>
          <a:p>
            <a:r>
              <a:rPr lang="en-AU" sz="3200" dirty="0" smtClean="0"/>
              <a:t>Catholic priest</a:t>
            </a:r>
          </a:p>
          <a:p>
            <a:r>
              <a:rPr lang="en-AU" sz="3200" dirty="0" smtClean="0"/>
              <a:t>Father </a:t>
            </a:r>
            <a:r>
              <a:rPr lang="en-AU" sz="3200" dirty="0"/>
              <a:t>Barry remains steadfast to one overriding mission: administering the word of God by advocating peaceful </a:t>
            </a:r>
            <a:r>
              <a:rPr lang="en-AU" sz="3200" dirty="0" smtClean="0"/>
              <a:t>resistance</a:t>
            </a:r>
          </a:p>
          <a:p>
            <a:r>
              <a:rPr lang="en-AU" sz="3200" dirty="0"/>
              <a:t>his development parallels Terry’s—he becomes active rather than passive and begins to acknowledge his own potential </a:t>
            </a:r>
            <a:r>
              <a:rPr lang="en-AU" sz="3200" dirty="0" smtClean="0"/>
              <a:t>effectiveness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34833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/>
              <a:t>Johnny Friendly</a:t>
            </a:r>
            <a:endParaRPr lang="en-A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52" y="450275"/>
            <a:ext cx="5143511" cy="398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8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</TotalTime>
  <Words>418</Words>
  <Application>Microsoft Office PowerPoint</Application>
  <PresentationFormat>On-screen Show (4:3)</PresentationFormat>
  <Paragraphs>58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Slipstream</vt:lpstr>
      <vt:lpstr> On the Waterfront</vt:lpstr>
      <vt:lpstr>PowerPoint Presentation</vt:lpstr>
      <vt:lpstr>Terry Malloy </vt:lpstr>
      <vt:lpstr>Terry Malloy (Marlon Brando)</vt:lpstr>
      <vt:lpstr>Edie Doyle</vt:lpstr>
      <vt:lpstr>Edie Doyle (Eva Marie Saint) </vt:lpstr>
      <vt:lpstr>Father Barry</vt:lpstr>
      <vt:lpstr>Father Barry (Karl Malden) </vt:lpstr>
      <vt:lpstr>Johnny Friendly</vt:lpstr>
      <vt:lpstr>Johnny Friendly (Lee J Cobb) </vt:lpstr>
      <vt:lpstr>Charlie Malloy</vt:lpstr>
      <vt:lpstr>Charlie Malloy (Rod Steiger) </vt:lpstr>
      <vt:lpstr>Timothy J “Kayo” Dugan (Pat Henning) </vt:lpstr>
      <vt:lpstr>Pop Doyle</vt:lpstr>
      <vt:lpstr>Pop Doyle (John Hamilton)</vt:lpstr>
      <vt:lpstr>Big Mac (James Westerfield)</vt:lpstr>
      <vt:lpstr>Glover (Leif Erikson)</vt:lpstr>
      <vt:lpstr>Tommy</vt:lpstr>
      <vt:lpstr>Tommy (Arthur Keegan)</vt:lpstr>
      <vt:lpstr>Joey Doyle (Elia Kazan)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Novak</dc:creator>
  <cp:lastModifiedBy>Kerry Novak</cp:lastModifiedBy>
  <cp:revision>24</cp:revision>
  <dcterms:created xsi:type="dcterms:W3CDTF">2011-07-30T08:44:18Z</dcterms:created>
  <dcterms:modified xsi:type="dcterms:W3CDTF">2011-07-31T22:07:11Z</dcterms:modified>
</cp:coreProperties>
</file>